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203150" cy="36004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EC729-C573-48C4-A771-F2F6D775EB83}" v="2" dt="2022-01-17T03:27:39.565"/>
    <p1510:client id="{40742DC4-D87F-4F8E-A6C8-0BD89CEE3BD1}" v="453" dt="2022-01-17T04:22:33.214"/>
    <p1510:client id="{90918824-A19C-3E08-66A8-88A93C81EAFC}" v="4" dt="2022-01-17T03:38:23.202"/>
    <p1510:client id="{D6E1D822-8B48-D6B8-5771-DA4FA415F773}" v="101" dt="2022-01-17T07:18:25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34" d="100"/>
          <a:sy n="34" d="100"/>
        </p:scale>
        <p:origin x="368" y="-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5892406"/>
            <a:ext cx="21422678" cy="12534900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394" y="18910699"/>
            <a:ext cx="18902363" cy="8692751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7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2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6006" y="1916906"/>
            <a:ext cx="5434429" cy="305121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718" y="1916906"/>
            <a:ext cx="15988248" cy="305121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8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91" y="8976133"/>
            <a:ext cx="21737717" cy="1497686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591" y="24094689"/>
            <a:ext cx="21737717" cy="7875982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716" y="9584531"/>
            <a:ext cx="10711339" cy="2284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9095" y="9584531"/>
            <a:ext cx="10711339" cy="2284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1916914"/>
            <a:ext cx="21737717" cy="6959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002" y="8826106"/>
            <a:ext cx="10662112" cy="4325538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002" y="13151644"/>
            <a:ext cx="10662112" cy="193440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9096" y="8826106"/>
            <a:ext cx="10714621" cy="4325538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9096" y="13151644"/>
            <a:ext cx="10714621" cy="193440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5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2400300"/>
            <a:ext cx="8128672" cy="840105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621" y="5183989"/>
            <a:ext cx="12759095" cy="25586531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999" y="10801350"/>
            <a:ext cx="8128672" cy="20010837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2400300"/>
            <a:ext cx="8128672" cy="840105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4621" y="5183989"/>
            <a:ext cx="12759095" cy="25586531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999" y="10801350"/>
            <a:ext cx="8128672" cy="20010837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717" y="9584531"/>
            <a:ext cx="21737717" cy="228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716" y="33370846"/>
            <a:ext cx="5670709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544" y="33370846"/>
            <a:ext cx="8506063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9725" y="33370846"/>
            <a:ext cx="5670709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4592D7-371C-4831-A22D-F24C408D334E}"/>
              </a:ext>
            </a:extLst>
          </p:cNvPr>
          <p:cNvSpPr/>
          <p:nvPr/>
        </p:nvSpPr>
        <p:spPr>
          <a:xfrm>
            <a:off x="506110" y="4016627"/>
            <a:ext cx="11865852" cy="8488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  <a:cs typeface="Calibri"/>
              </a:rPr>
              <a:t>W</a:t>
            </a:r>
            <a:r>
              <a:rPr lang="pl-PL" sz="3400" dirty="0">
                <a:solidFill>
                  <a:schemeClr val="bg1"/>
                </a:solidFill>
                <a:cs typeface="Calibri"/>
              </a:rPr>
              <a:t>STĘP I CEL PRACY</a:t>
            </a:r>
            <a:endParaRPr lang="en-US" sz="3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2B946-BC4F-435A-A318-0AD478955173}"/>
              </a:ext>
            </a:extLst>
          </p:cNvPr>
          <p:cNvSpPr/>
          <p:nvPr/>
        </p:nvSpPr>
        <p:spPr>
          <a:xfrm>
            <a:off x="12877784" y="4016672"/>
            <a:ext cx="11846988" cy="8488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400" dirty="0">
                <a:cs typeface="Calibri"/>
              </a:rPr>
              <a:t>WYNIKI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D9EDD-C7F3-4E7C-A18B-2BCD58B8F0E2}"/>
              </a:ext>
            </a:extLst>
          </p:cNvPr>
          <p:cNvSpPr/>
          <p:nvPr/>
        </p:nvSpPr>
        <p:spPr>
          <a:xfrm>
            <a:off x="487582" y="12562401"/>
            <a:ext cx="11884717" cy="830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400" dirty="0">
                <a:cs typeface="Calibri"/>
              </a:rPr>
              <a:t>M</a:t>
            </a:r>
            <a:r>
              <a:rPr lang="pl-PL" sz="3400" dirty="0">
                <a:cs typeface="Calibri"/>
              </a:rPr>
              <a:t>ATERIAŁY I METODY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4F713E-AD99-4AB8-9CDD-4956A8BF3FDF}"/>
              </a:ext>
            </a:extLst>
          </p:cNvPr>
          <p:cNvSpPr/>
          <p:nvPr/>
        </p:nvSpPr>
        <p:spPr>
          <a:xfrm>
            <a:off x="12886813" y="21447682"/>
            <a:ext cx="11846988" cy="8488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400" dirty="0">
                <a:ea typeface="+mn-lt"/>
                <a:cs typeface="+mn-lt"/>
              </a:rPr>
              <a:t>WNIOSKI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8E12C8-71DC-4154-B069-00A1874B83A5}"/>
              </a:ext>
            </a:extLst>
          </p:cNvPr>
          <p:cNvSpPr/>
          <p:nvPr/>
        </p:nvSpPr>
        <p:spPr>
          <a:xfrm>
            <a:off x="516632" y="29804766"/>
            <a:ext cx="24222187" cy="830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3400" dirty="0">
                <a:ea typeface="+mn-lt"/>
                <a:cs typeface="+mn-lt"/>
              </a:rPr>
              <a:t>LITERATURA</a:t>
            </a:r>
            <a:endParaRPr lang="en-US" sz="3400" dirty="0">
              <a:ea typeface="+mn-lt"/>
              <a:cs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43783-B257-438E-B67C-7CBE6A239A08}"/>
              </a:ext>
            </a:extLst>
          </p:cNvPr>
          <p:cNvSpPr/>
          <p:nvPr/>
        </p:nvSpPr>
        <p:spPr>
          <a:xfrm>
            <a:off x="492387" y="381015"/>
            <a:ext cx="24222188" cy="34099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82F89-C960-470F-B441-DB3C09647B0D}"/>
              </a:ext>
            </a:extLst>
          </p:cNvPr>
          <p:cNvSpPr/>
          <p:nvPr/>
        </p:nvSpPr>
        <p:spPr>
          <a:xfrm>
            <a:off x="492624" y="4021934"/>
            <a:ext cx="11846988" cy="809507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8CCE6-6DDC-48E4-9F80-207800F269F4}"/>
              </a:ext>
            </a:extLst>
          </p:cNvPr>
          <p:cNvSpPr/>
          <p:nvPr/>
        </p:nvSpPr>
        <p:spPr>
          <a:xfrm>
            <a:off x="12868389" y="21455672"/>
            <a:ext cx="11846988" cy="784203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73101-4D6A-4E35-8023-DD99CC861A5C}"/>
              </a:ext>
            </a:extLst>
          </p:cNvPr>
          <p:cNvSpPr/>
          <p:nvPr/>
        </p:nvSpPr>
        <p:spPr>
          <a:xfrm>
            <a:off x="492861" y="12548793"/>
            <a:ext cx="11846988" cy="1677767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896003-A14B-4150-ACEB-641C1342E1A8}"/>
              </a:ext>
            </a:extLst>
          </p:cNvPr>
          <p:cNvSpPr/>
          <p:nvPr/>
        </p:nvSpPr>
        <p:spPr>
          <a:xfrm>
            <a:off x="493098" y="29794434"/>
            <a:ext cx="24222188" cy="556646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F4226F-1FEF-4E64-ABA8-2A68172FB20C}"/>
              </a:ext>
            </a:extLst>
          </p:cNvPr>
          <p:cNvSpPr/>
          <p:nvPr/>
        </p:nvSpPr>
        <p:spPr>
          <a:xfrm>
            <a:off x="947869" y="440388"/>
            <a:ext cx="3018340" cy="301897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cs typeface="Calibri"/>
              </a:rPr>
              <a:t>LOGO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1E2DA-3142-452C-80E0-442C48A138E9}"/>
              </a:ext>
            </a:extLst>
          </p:cNvPr>
          <p:cNvSpPr/>
          <p:nvPr/>
        </p:nvSpPr>
        <p:spPr>
          <a:xfrm>
            <a:off x="12864385" y="4022024"/>
            <a:ext cx="11846988" cy="1697865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EC743-A482-4409-811E-11EBB699EDCD}"/>
              </a:ext>
            </a:extLst>
          </p:cNvPr>
          <p:cNvSpPr txBox="1"/>
          <p:nvPr/>
        </p:nvSpPr>
        <p:spPr>
          <a:xfrm>
            <a:off x="4403177" y="1567908"/>
            <a:ext cx="2019298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 err="1"/>
              <a:t>Tytuł</a:t>
            </a:r>
            <a:endParaRPr lang="en-US" sz="5000" dirty="0" err="1"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E758C-0FF2-42C4-9A7B-E4AF8D95DC3F}"/>
              </a:ext>
            </a:extLst>
          </p:cNvPr>
          <p:cNvSpPr txBox="1"/>
          <p:nvPr/>
        </p:nvSpPr>
        <p:spPr>
          <a:xfrm>
            <a:off x="4421690" y="2429682"/>
            <a:ext cx="201929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/>
              <a:t>Autorzy</a:t>
            </a:r>
            <a:endParaRPr lang="en-US" sz="4000" dirty="0" err="1">
              <a:cs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F38AAA-A9A4-48EF-AA11-DF4F43B31076}"/>
              </a:ext>
            </a:extLst>
          </p:cNvPr>
          <p:cNvSpPr txBox="1"/>
          <p:nvPr/>
        </p:nvSpPr>
        <p:spPr>
          <a:xfrm>
            <a:off x="4540103" y="3161490"/>
            <a:ext cx="2019298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err="1">
                <a:cs typeface="Calibri" panose="020F0502020204030204"/>
              </a:rPr>
              <a:t>Instytucje</a:t>
            </a:r>
            <a:endParaRPr lang="en-US" sz="3000" dirty="0">
              <a:cs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457A60-8439-47C3-BC0A-DCEC369D6BDF}"/>
              </a:ext>
            </a:extLst>
          </p:cNvPr>
          <p:cNvSpPr txBox="1"/>
          <p:nvPr/>
        </p:nvSpPr>
        <p:spPr>
          <a:xfrm>
            <a:off x="494657" y="4865279"/>
            <a:ext cx="118359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W</a:t>
            </a:r>
            <a:r>
              <a:rPr lang="pl-PL" sz="2400"/>
              <a:t>stęp </a:t>
            </a:r>
            <a:r>
              <a:rPr lang="pl-PL" sz="2400" dirty="0"/>
              <a:t>i cel pracy</a:t>
            </a:r>
            <a:endParaRPr lang="en-US" dirty="0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D6EFD0-AC51-494D-8B6A-D98B6C8875E1}"/>
              </a:ext>
            </a:extLst>
          </p:cNvPr>
          <p:cNvSpPr txBox="1"/>
          <p:nvPr/>
        </p:nvSpPr>
        <p:spPr>
          <a:xfrm>
            <a:off x="494940" y="13392138"/>
            <a:ext cx="118359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M</a:t>
            </a:r>
            <a:r>
              <a:rPr lang="pl-PL" sz="2400" dirty="0" err="1"/>
              <a:t>ateriały</a:t>
            </a:r>
            <a:r>
              <a:rPr lang="pl-PL" sz="2400" dirty="0"/>
              <a:t> i metody</a:t>
            </a:r>
            <a:endParaRPr lang="en-US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4730BA-C873-4C76-89BB-875460E18BC7}"/>
              </a:ext>
            </a:extLst>
          </p:cNvPr>
          <p:cNvSpPr txBox="1"/>
          <p:nvPr/>
        </p:nvSpPr>
        <p:spPr>
          <a:xfrm>
            <a:off x="12885531" y="4865369"/>
            <a:ext cx="118359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err="1">
                <a:cs typeface="Calibri"/>
              </a:rPr>
              <a:t>Wyniki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F08BF0-A075-4E35-89D0-2C0469498194}"/>
              </a:ext>
            </a:extLst>
          </p:cNvPr>
          <p:cNvSpPr txBox="1"/>
          <p:nvPr/>
        </p:nvSpPr>
        <p:spPr>
          <a:xfrm>
            <a:off x="12851761" y="22296335"/>
            <a:ext cx="118359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err="1">
                <a:cs typeface="Calibri"/>
              </a:rPr>
              <a:t>Wnioski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550A6D-2409-4138-8C03-75B2E71B21BC}"/>
              </a:ext>
            </a:extLst>
          </p:cNvPr>
          <p:cNvSpPr txBox="1"/>
          <p:nvPr/>
        </p:nvSpPr>
        <p:spPr>
          <a:xfrm>
            <a:off x="484207" y="30634548"/>
            <a:ext cx="242488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400" dirty="0" err="1">
                <a:cs typeface="Calibri"/>
              </a:rPr>
              <a:t>lLiteratura</a:t>
            </a:r>
            <a:endParaRPr lang="en-US" sz="2400" dirty="0" err="1">
              <a:cs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537EA26-9CC8-BC6A-65A8-B7B7FC8566C9}"/>
              </a:ext>
            </a:extLst>
          </p:cNvPr>
          <p:cNvSpPr txBox="1"/>
          <p:nvPr/>
        </p:nvSpPr>
        <p:spPr>
          <a:xfrm>
            <a:off x="4630917" y="592263"/>
            <a:ext cx="197375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Konferencja Naukowa Polskiego Towarzystwa Dendrologicznego  "</a:t>
            </a:r>
            <a:r>
              <a:rPr lang="pl-PL" sz="2800" b="1" i="1" dirty="0"/>
              <a:t>Dendrologiczne wyzwania XXI wieku: Między ochroną gatunkową</a:t>
            </a:r>
            <a:br>
              <a:rPr lang="pl-PL" sz="2800" b="1" i="1" dirty="0"/>
            </a:br>
            <a:r>
              <a:rPr lang="pl-PL" sz="2800" b="1" i="1" dirty="0"/>
              <a:t>a presją obcych gatunków inwazyjnych</a:t>
            </a:r>
            <a:r>
              <a:rPr lang="pl-PL" sz="2800" dirty="0"/>
              <a:t>” Zielona Góra, 19-21 września 2026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36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57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Marcin Kubus</cp:lastModifiedBy>
  <cp:revision>223</cp:revision>
  <dcterms:created xsi:type="dcterms:W3CDTF">2013-07-15T20:26:40Z</dcterms:created>
  <dcterms:modified xsi:type="dcterms:W3CDTF">2026-07-20T16:50:36Z</dcterms:modified>
</cp:coreProperties>
</file>